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7174" userDrawn="1">
          <p15:clr>
            <a:srgbClr val="A4A3A4"/>
          </p15:clr>
        </p15:guide>
        <p15:guide id="3" pos="50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76" y="66"/>
      </p:cViewPr>
      <p:guideLst>
        <p:guide orient="horz" pos="2137"/>
        <p:guide pos="7174"/>
        <p:guide pos="50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55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608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638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694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633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3201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090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408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269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1508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28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EF247-FC21-4728-8A98-E23F79C2F5D9}" type="datetimeFigureOut">
              <a:rPr lang="zh-CN" altLang="en-US" smtClean="0"/>
              <a:t>2016/3/31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AE7B1-DB79-474B-A2A2-03E96CDC5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931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.deskcar.com/desktop/star/chinamen/201341171753/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847850" y="0"/>
            <a:ext cx="85724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五边形 6"/>
          <p:cNvSpPr/>
          <p:nvPr/>
        </p:nvSpPr>
        <p:spPr>
          <a:xfrm rot="16200000">
            <a:off x="7804150" y="3270250"/>
            <a:ext cx="5473700" cy="1701800"/>
          </a:xfrm>
          <a:prstGeom prst="homePlate">
            <a:avLst>
              <a:gd name="adj" fmla="val 38806"/>
            </a:avLst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738063" y="2228850"/>
            <a:ext cx="1569660" cy="42481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男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也好，女也好，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我只知道我中意你。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——『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金枝玉叶</a:t>
            </a: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』</a:t>
            </a:r>
            <a:endParaRPr lang="zh-CN" altLang="en-US" sz="2000" dirty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405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@</a:t>
            </a:r>
            <a:r>
              <a:rPr lang="zh-CN" altLang="en-US" dirty="0" smtClean="0"/>
              <a:t>一</a:t>
            </a:r>
            <a:r>
              <a:rPr lang="zh-CN" altLang="en-US" dirty="0"/>
              <a:t>宏</a:t>
            </a:r>
            <a:r>
              <a:rPr lang="en-US" altLang="zh-CN" dirty="0" smtClean="0"/>
              <a:t>Waffle</a:t>
            </a:r>
            <a:r>
              <a:rPr lang="zh-CN" altLang="en-US" dirty="0" smtClean="0"/>
              <a:t>  原创作品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 </a:t>
            </a:r>
            <a:r>
              <a:rPr lang="zh-CN" altLang="en-US" dirty="0" smtClean="0"/>
              <a:t>整理发布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3405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五边形 7"/>
          <p:cNvSpPr/>
          <p:nvPr/>
        </p:nvSpPr>
        <p:spPr>
          <a:xfrm rot="5400000">
            <a:off x="7804150" y="1885950"/>
            <a:ext cx="5473700" cy="1701800"/>
          </a:xfrm>
          <a:prstGeom prst="homePlate">
            <a:avLst>
              <a:gd name="adj" fmla="val 38806"/>
            </a:avLst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756170" y="139700"/>
            <a:ext cx="1569660" cy="46182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虽然我很喜欢她，但始终没有告诉她，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因为我知道得不到的东西永远是最好的。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——『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东邪西毒</a:t>
            </a: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』</a:t>
            </a:r>
            <a:endParaRPr lang="zh-CN" altLang="en-US" sz="2000" dirty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625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8" r="435" b="1369"/>
          <a:stretch/>
        </p:blipFill>
        <p:spPr>
          <a:xfrm>
            <a:off x="-12700" y="0"/>
            <a:ext cx="122047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alphaModFix amt="17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2819400" y="-838200"/>
            <a:ext cx="114300" cy="114300"/>
          </a:xfrm>
          <a:prstGeom prst="ellipse">
            <a:avLst/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五边形 7"/>
          <p:cNvSpPr/>
          <p:nvPr/>
        </p:nvSpPr>
        <p:spPr>
          <a:xfrm rot="16200000">
            <a:off x="7804150" y="3270250"/>
            <a:ext cx="5473700" cy="1701800"/>
          </a:xfrm>
          <a:prstGeom prst="homePlate">
            <a:avLst>
              <a:gd name="adj" fmla="val 38806"/>
            </a:avLst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756170" y="2082800"/>
            <a:ext cx="1569660" cy="4470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不行！说的是一辈子，少一年</a:t>
            </a:r>
            <a:r>
              <a:rPr lang="zh-CN" altLang="en-US" sz="2000" dirty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，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一个月，一天，一个时辰都不算一辈子。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——『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霸王别姬</a:t>
            </a: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』</a:t>
            </a:r>
            <a:endParaRPr lang="zh-CN" altLang="en-US" sz="2000" dirty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41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菱形 7"/>
          <p:cNvSpPr/>
          <p:nvPr/>
        </p:nvSpPr>
        <p:spPr>
          <a:xfrm>
            <a:off x="2019300" y="-1422400"/>
            <a:ext cx="139700" cy="139700"/>
          </a:xfrm>
          <a:prstGeom prst="diamond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五边形 8"/>
          <p:cNvSpPr/>
          <p:nvPr/>
        </p:nvSpPr>
        <p:spPr>
          <a:xfrm rot="5400000">
            <a:off x="3909199" y="1212850"/>
            <a:ext cx="3695700" cy="1270000"/>
          </a:xfrm>
          <a:prstGeom prst="homePlate">
            <a:avLst>
              <a:gd name="adj" fmla="val 38806"/>
            </a:avLst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3051" y="107950"/>
            <a:ext cx="1107996" cy="332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如梦如幻月，若即若离花。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——『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胭脂扣</a:t>
            </a: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』</a:t>
            </a:r>
            <a:endParaRPr lang="zh-CN" altLang="en-US" sz="2000" dirty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533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318911" y="1569745"/>
            <a:ext cx="3554178" cy="1822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000" dirty="0" smtClean="0">
                <a:solidFill>
                  <a:schemeClr val="bg1"/>
                </a:solidFill>
                <a:latin typeface="方正美黑繁体" panose="03000509000000000000" pitchFamily="65" charset="-122"/>
                <a:ea typeface="方正美黑繁体" panose="03000509000000000000" pitchFamily="65" charset="-122"/>
              </a:rPr>
              <a:t>张国荣</a:t>
            </a:r>
            <a:endParaRPr lang="en-US" altLang="zh-CN" sz="8000" dirty="0" smtClean="0">
              <a:solidFill>
                <a:schemeClr val="bg1"/>
              </a:solidFill>
              <a:latin typeface="方正美黑繁体" panose="03000509000000000000" pitchFamily="65" charset="-122"/>
              <a:ea typeface="方正美黑繁体" panose="03000509000000000000" pitchFamily="65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/>
                </a:solidFill>
                <a:latin typeface="方正美黑繁体" panose="03000509000000000000" pitchFamily="65" charset="-122"/>
                <a:ea typeface="方正美黑繁体" panose="03000509000000000000" pitchFamily="65" charset="-122"/>
              </a:rPr>
              <a:t>（</a:t>
            </a:r>
            <a:r>
              <a:rPr lang="en-US" altLang="zh-CN" sz="2400" dirty="0" smtClean="0">
                <a:solidFill>
                  <a:schemeClr val="bg1"/>
                </a:solidFill>
                <a:latin typeface="方正美黑繁体" panose="03000509000000000000" pitchFamily="65" charset="-122"/>
                <a:ea typeface="方正美黑繁体" panose="03000509000000000000" pitchFamily="65" charset="-122"/>
              </a:rPr>
              <a:t>1956.9.12~2003.4.1</a:t>
            </a:r>
            <a:r>
              <a:rPr lang="zh-CN" altLang="en-US" sz="2400" dirty="0" smtClean="0">
                <a:solidFill>
                  <a:schemeClr val="bg1"/>
                </a:solidFill>
                <a:latin typeface="方正美黑繁体" panose="03000509000000000000" pitchFamily="65" charset="-122"/>
                <a:ea typeface="方正美黑繁体" panose="03000509000000000000" pitchFamily="65" charset="-122"/>
              </a:rPr>
              <a:t>）</a:t>
            </a:r>
            <a:endParaRPr lang="zh-CN" altLang="en-US" sz="2400" dirty="0">
              <a:solidFill>
                <a:schemeClr val="bg1"/>
              </a:solidFill>
              <a:latin typeface="方正美黑繁体" panose="03000509000000000000" pitchFamily="65" charset="-122"/>
              <a:ea typeface="方正美黑繁体" panose="03000509000000000000" pitchFamily="65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95343" y="3981450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美黑繁体" panose="03000509000000000000" pitchFamily="65" charset="-122"/>
                <a:ea typeface="方正美黑繁体" panose="03000509000000000000" pitchFamily="65" charset="-122"/>
              </a:rPr>
              <a:t>那一年的愚人节，一个真实的玩笑</a:t>
            </a:r>
            <a:endParaRPr lang="zh-CN" altLang="en-US" sz="2400" dirty="0">
              <a:solidFill>
                <a:schemeClr val="bg1"/>
              </a:solidFill>
              <a:latin typeface="方正美黑繁体" panose="03000509000000000000" pitchFamily="65" charset="-122"/>
              <a:ea typeface="方正美黑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663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04"/>
          <a:stretch/>
        </p:blipFill>
        <p:spPr>
          <a:xfrm>
            <a:off x="0" y="0"/>
            <a:ext cx="12217400" cy="6872288"/>
          </a:xfr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6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五边形 18"/>
          <p:cNvSpPr/>
          <p:nvPr/>
        </p:nvSpPr>
        <p:spPr>
          <a:xfrm rot="5400000">
            <a:off x="-1082675" y="1885950"/>
            <a:ext cx="5473700" cy="1701800"/>
          </a:xfrm>
          <a:prstGeom prst="homePlate">
            <a:avLst>
              <a:gd name="adj" fmla="val 38806"/>
            </a:avLst>
          </a:prstGeom>
          <a:solidFill>
            <a:schemeClr val="bg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69345" y="139700"/>
            <a:ext cx="1569660" cy="46182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十里平湖霜满天，寸寸青丝愁华年。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对月形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单望相互，只羡鸳鸯不羡仙。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——『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倩女幽魂</a:t>
            </a: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』</a:t>
            </a:r>
            <a:endParaRPr lang="zh-CN" altLang="en-US" sz="2000" dirty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0840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96" b="79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-35626" y="0"/>
            <a:ext cx="12192000" cy="6858000"/>
          </a:xfrm>
          <a:prstGeom prst="rect">
            <a:avLst/>
          </a:prstGeom>
          <a:blipFill dpi="0" rotWithShape="1">
            <a:blip r:embed="rId3">
              <a:alphaModFix amt="6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五边形 14"/>
          <p:cNvSpPr/>
          <p:nvPr/>
        </p:nvSpPr>
        <p:spPr>
          <a:xfrm rot="16200000">
            <a:off x="8749764" y="4219039"/>
            <a:ext cx="4007922" cy="1270000"/>
          </a:xfrm>
          <a:prstGeom prst="homePlate">
            <a:avLst>
              <a:gd name="adj" fmla="val 38806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199727" y="3325092"/>
            <a:ext cx="1107996" cy="35299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黎耀辉，不如我们从头来过</a:t>
            </a:r>
            <a:r>
              <a:rPr lang="zh-CN" altLang="en-US" sz="2000" dirty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。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——『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春光乍泄</a:t>
            </a: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』</a:t>
            </a:r>
            <a:endParaRPr lang="zh-CN" altLang="en-US" sz="2000" dirty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033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g3.douban.com/view/photo/raw/public/p1448848836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" r="24"/>
          <a:stretch/>
        </p:blipFill>
        <p:spPr bwMode="auto">
          <a:xfrm>
            <a:off x="3175" y="0"/>
            <a:ext cx="12188825" cy="6856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6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五边形 4"/>
          <p:cNvSpPr/>
          <p:nvPr/>
        </p:nvSpPr>
        <p:spPr>
          <a:xfrm rot="10800000">
            <a:off x="5562600" y="5063119"/>
            <a:ext cx="6629400" cy="1520699"/>
          </a:xfrm>
          <a:prstGeom prst="homePlate">
            <a:avLst>
              <a:gd name="adj" fmla="val 38806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 rot="16200000">
            <a:off x="8467410" y="2966106"/>
            <a:ext cx="1492716" cy="574270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你知不知道有一种鸟没有脚的？</a:t>
            </a:r>
            <a:r>
              <a:rPr lang="zh-CN" altLang="en-US" sz="2000" dirty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他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的一生只能在天上飞来飞去，飞累了就在风里睡觉，一辈子只能落地一次，那就是他死的时候。</a:t>
            </a:r>
            <a:endParaRPr lang="en-US" altLang="zh-CN" sz="2000" dirty="0" smtClean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  <a:p>
            <a:pPr algn="r">
              <a:spcBef>
                <a:spcPts val="600"/>
              </a:spcBef>
            </a:pP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——『</a:t>
            </a:r>
            <a:r>
              <a:rPr lang="zh-CN" altLang="en-US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阿飞正传</a:t>
            </a:r>
            <a:r>
              <a:rPr lang="en-US" altLang="zh-CN" sz="2000" dirty="0" smtClean="0">
                <a:latin typeface="方正古隶繁体" panose="03000509000000000000" pitchFamily="65" charset="-122"/>
                <a:ea typeface="方正古隶繁体" panose="03000509000000000000" pitchFamily="65" charset="-122"/>
              </a:rPr>
              <a:t>』</a:t>
            </a:r>
            <a:endParaRPr lang="zh-CN" altLang="en-US" sz="2000" dirty="0">
              <a:latin typeface="方正古隶繁体" panose="03000509000000000000" pitchFamily="65" charset="-122"/>
              <a:ea typeface="方正古隶繁体" panose="03000509000000000000" pitchFamily="65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-2418735" y="-3927766"/>
            <a:ext cx="294967" cy="359716"/>
          </a:xfrm>
          <a:custGeom>
            <a:avLst/>
            <a:gdLst>
              <a:gd name="connsiteX0" fmla="*/ 0 w 294967"/>
              <a:gd name="connsiteY0" fmla="*/ 152179 h 359716"/>
              <a:gd name="connsiteX1" fmla="*/ 147483 w 294967"/>
              <a:gd name="connsiteY1" fmla="*/ 63689 h 359716"/>
              <a:gd name="connsiteX2" fmla="*/ 235974 w 294967"/>
              <a:gd name="connsiteY2" fmla="*/ 4695 h 359716"/>
              <a:gd name="connsiteX3" fmla="*/ 294967 w 294967"/>
              <a:gd name="connsiteY3" fmla="*/ 181676 h 359716"/>
              <a:gd name="connsiteX4" fmla="*/ 265470 w 294967"/>
              <a:gd name="connsiteY4" fmla="*/ 270166 h 359716"/>
              <a:gd name="connsiteX5" fmla="*/ 29496 w 294967"/>
              <a:gd name="connsiteY5" fmla="*/ 152179 h 359716"/>
              <a:gd name="connsiteX6" fmla="*/ 235974 w 294967"/>
              <a:gd name="connsiteY6" fmla="*/ 152179 h 359716"/>
              <a:gd name="connsiteX7" fmla="*/ 206477 w 294967"/>
              <a:gd name="connsiteY7" fmla="*/ 240669 h 359716"/>
              <a:gd name="connsiteX8" fmla="*/ 117987 w 294967"/>
              <a:gd name="connsiteY8" fmla="*/ 211172 h 359716"/>
              <a:gd name="connsiteX9" fmla="*/ 147483 w 294967"/>
              <a:gd name="connsiteY9" fmla="*/ 93185 h 359716"/>
              <a:gd name="connsiteX10" fmla="*/ 235974 w 294967"/>
              <a:gd name="connsiteY10" fmla="*/ 152179 h 359716"/>
              <a:gd name="connsiteX11" fmla="*/ 206477 w 294967"/>
              <a:gd name="connsiteY11" fmla="*/ 270166 h 359716"/>
              <a:gd name="connsiteX12" fmla="*/ 29496 w 294967"/>
              <a:gd name="connsiteY12" fmla="*/ 358656 h 359716"/>
              <a:gd name="connsiteX13" fmla="*/ 0 w 294967"/>
              <a:gd name="connsiteY13" fmla="*/ 358656 h 359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94967" h="359716">
                <a:moveTo>
                  <a:pt x="0" y="152179"/>
                </a:moveTo>
                <a:cubicBezTo>
                  <a:pt x="49161" y="122682"/>
                  <a:pt x="98866" y="94074"/>
                  <a:pt x="147483" y="63689"/>
                </a:cubicBezTo>
                <a:cubicBezTo>
                  <a:pt x="177545" y="44900"/>
                  <a:pt x="208291" y="-17451"/>
                  <a:pt x="235974" y="4695"/>
                </a:cubicBezTo>
                <a:cubicBezTo>
                  <a:pt x="284532" y="43541"/>
                  <a:pt x="294967" y="181676"/>
                  <a:pt x="294967" y="181676"/>
                </a:cubicBezTo>
                <a:cubicBezTo>
                  <a:pt x="285135" y="211173"/>
                  <a:pt x="295366" y="261624"/>
                  <a:pt x="265470" y="270166"/>
                </a:cubicBezTo>
                <a:cubicBezTo>
                  <a:pt x="107216" y="315381"/>
                  <a:pt x="89838" y="242691"/>
                  <a:pt x="29496" y="152179"/>
                </a:cubicBezTo>
                <a:cubicBezTo>
                  <a:pt x="82588" y="134482"/>
                  <a:pt x="184121" y="83041"/>
                  <a:pt x="235974" y="152179"/>
                </a:cubicBezTo>
                <a:cubicBezTo>
                  <a:pt x="254629" y="177053"/>
                  <a:pt x="216309" y="211172"/>
                  <a:pt x="206477" y="240669"/>
                </a:cubicBezTo>
                <a:cubicBezTo>
                  <a:pt x="176980" y="230837"/>
                  <a:pt x="129534" y="240040"/>
                  <a:pt x="117987" y="211172"/>
                </a:cubicBezTo>
                <a:cubicBezTo>
                  <a:pt x="102931" y="173532"/>
                  <a:pt x="111223" y="111315"/>
                  <a:pt x="147483" y="93185"/>
                </a:cubicBezTo>
                <a:cubicBezTo>
                  <a:pt x="179191" y="77331"/>
                  <a:pt x="206477" y="132514"/>
                  <a:pt x="235974" y="152179"/>
                </a:cubicBezTo>
                <a:cubicBezTo>
                  <a:pt x="226142" y="191508"/>
                  <a:pt x="228964" y="236435"/>
                  <a:pt x="206477" y="270166"/>
                </a:cubicBezTo>
                <a:cubicBezTo>
                  <a:pt x="177638" y="313425"/>
                  <a:pt x="76611" y="346878"/>
                  <a:pt x="29496" y="358656"/>
                </a:cubicBezTo>
                <a:cubicBezTo>
                  <a:pt x="19958" y="361041"/>
                  <a:pt x="9832" y="358656"/>
                  <a:pt x="0" y="358656"/>
                </a:cubicBezTo>
              </a:path>
            </a:pathLst>
          </a:custGeom>
          <a:noFill/>
          <a:ln w="9525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37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2" name="Picture 4" descr="http://www.szdyw.net/jzxs/zhangguoreng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795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45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9525">
          <a:solidFill>
            <a:schemeClr val="bg1">
              <a:alpha val="20000"/>
            </a:schemeClr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198</Words>
  <Application>Microsoft Office PowerPoint</Application>
  <PresentationFormat>宽屏</PresentationFormat>
  <Paragraphs>22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方正古隶繁体</vt:lpstr>
      <vt:lpstr>方正美黑繁体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@一宏Waffle  原创作品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张一宏</dc:creator>
  <cp:lastModifiedBy>YANGS-PC</cp:lastModifiedBy>
  <cp:revision>20</cp:revision>
  <dcterms:created xsi:type="dcterms:W3CDTF">2015-04-01T02:06:27Z</dcterms:created>
  <dcterms:modified xsi:type="dcterms:W3CDTF">2016-03-31T14:08:24Z</dcterms:modified>
</cp:coreProperties>
</file>

<file path=docProps/thumbnail.jpeg>
</file>